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5"/>
  </p:notesMasterIdLst>
  <p:sldIdLst>
    <p:sldId id="404" r:id="rId3"/>
    <p:sldId id="402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ly" initials="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60"/>
    <a:srgbClr val="0C2F50"/>
    <a:srgbClr val="1C6784"/>
    <a:srgbClr val="3BA486"/>
    <a:srgbClr val="F0F8FD"/>
    <a:srgbClr val="2D4861"/>
    <a:srgbClr val="00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87"/>
    <p:restoredTop sz="94719"/>
  </p:normalViewPr>
  <p:slideViewPr>
    <p:cSldViewPr snapToGrid="0" snapToObjects="1" showGuides="1">
      <p:cViewPr varScale="1">
        <p:scale>
          <a:sx n="98" d="100"/>
          <a:sy n="98" d="100"/>
        </p:scale>
        <p:origin x="1008" y="20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1" d="100"/>
          <a:sy n="81" d="100"/>
        </p:scale>
        <p:origin x="2816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6C168-92BA-4A40-85E8-CE992E3983D8}" type="datetimeFigureOut">
              <a:rPr lang="pt-PT" smtClean="0"/>
              <a:t>07/05/26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B2B26-F1CE-7B4D-A287-6183776FC56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3565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FEC54FF-E872-FF6B-65F1-A30F641E78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61376" y="6302322"/>
            <a:ext cx="4230624" cy="555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790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0E26-F317-6290-8D8A-3F6658F29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B7CB1F-697F-2337-967E-2F08CCAEFB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34CA5-F43D-DB47-166D-B9C372A67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88F1D-2565-2AFF-5443-CAD09D27B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35EF-7A8F-8E40-A8FF-A6155D0FF086}" type="datetimeFigureOut">
              <a:rPr lang="en-PT" smtClean="0"/>
              <a:t>07/05/2026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AE5F4-814F-F434-D0DE-D00D78859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AD71E-20B5-BF35-AB51-E2A76F657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004F-5DCA-EE41-BB0C-3C30BD081B6C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91729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8AEE8-5B00-AA98-494D-35305BAD0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6BB3A-469C-0A65-4143-529D725C0E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EA22C-3B2C-CFB7-42A3-CA9763FD6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35EF-7A8F-8E40-A8FF-A6155D0FF086}" type="datetimeFigureOut">
              <a:rPr lang="en-PT" smtClean="0"/>
              <a:t>07/05/2026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AAA44-163B-83A2-0257-A6D3105E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367A-4135-626F-8020-CAE559EF2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004F-5DCA-EE41-BB0C-3C30BD081B6C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050117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CE1780-1F9C-BD62-3556-BCF2397BC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266A9C-EB3F-2940-A728-AFBBD82E2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36BC5-B837-AFBB-39F5-7EFB9DCE0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35EF-7A8F-8E40-A8FF-A6155D0FF086}" type="datetimeFigureOut">
              <a:rPr lang="en-PT" smtClean="0"/>
              <a:t>07/05/2026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8CC60-9BD7-A305-B9BF-5B71A2B3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AD124-9BC1-0E40-6ADF-83CFE361B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004F-5DCA-EE41-BB0C-3C30BD081B6C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534674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703449-10A2-8B6A-897D-92CAC676CC0F}"/>
              </a:ext>
            </a:extLst>
          </p:cNvPr>
          <p:cNvSpPr/>
          <p:nvPr userDrawn="1"/>
        </p:nvSpPr>
        <p:spPr>
          <a:xfrm>
            <a:off x="0" y="0"/>
            <a:ext cx="12192000" cy="5921424"/>
          </a:xfrm>
          <a:prstGeom prst="rect">
            <a:avLst/>
          </a:prstGeom>
          <a:gradFill flip="none" rotWithShape="1">
            <a:gsLst>
              <a:gs pos="0">
                <a:srgbClr val="3BA486"/>
              </a:gs>
              <a:gs pos="83000">
                <a:srgbClr val="1C6784"/>
              </a:gs>
              <a:gs pos="100000">
                <a:srgbClr val="0C2F5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D379BD5-7CFB-05BC-F92F-E421C112AC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4852" y="5934104"/>
            <a:ext cx="3897444" cy="92389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B74DC54-5AC7-6CF7-2A05-1C02EC10BC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056683" y="5934104"/>
            <a:ext cx="7135317" cy="93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804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878A7-FBB2-CE5B-9D52-6FC9186ED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4C6D1-9871-5CC9-869C-B4C940B9B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275E4-DA39-95E1-E83F-C1626878D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35EF-7A8F-8E40-A8FF-A6155D0FF086}" type="datetimeFigureOut">
              <a:rPr lang="en-PT" smtClean="0"/>
              <a:t>07/05/2026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9CF8C-9D5D-1638-5CB6-3B13E4EC0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94897-56C2-0C0F-5F98-AE8F60604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004F-5DCA-EE41-BB0C-3C30BD081B6C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06713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D4E2E-B77C-C61B-2F70-89B54C9CE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81A39-0350-F599-75E0-EB0324DDBD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BB984-D4D7-A24A-61B2-BFC41C8CF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35EF-7A8F-8E40-A8FF-A6155D0FF086}" type="datetimeFigureOut">
              <a:rPr lang="en-PT" smtClean="0"/>
              <a:t>07/05/2026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D8B75-3C1E-0326-DCF5-4A72798C4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CEC5D-3289-E010-4019-9F7189773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004F-5DCA-EE41-BB0C-3C30BD081B6C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422607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66A76-989D-BDFD-416B-35AEC7284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AC0A3-FA68-7C92-549E-9684522CD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DADD0D-72D9-F134-6F6A-EF759CA94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BC2C7-C5A3-05F6-528C-41DF0678E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35EF-7A8F-8E40-A8FF-A6155D0FF086}" type="datetimeFigureOut">
              <a:rPr lang="en-PT" smtClean="0"/>
              <a:t>07/05/2026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D2322-33F2-AAE8-D9A7-626E937D3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F3EE70-A867-500E-2DA4-12D3A5C7C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004F-5DCA-EE41-BB0C-3C30BD081B6C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115839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B354F-3C82-E8D9-84B4-4B8201040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57629-1A90-676A-6A7E-57ED8ECF1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2B2A96-D18F-61D8-057D-B576B791E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E99881-C45B-5EC3-88D8-D6CED537CA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A35134-1C6D-731E-C0FE-ED10461C80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160ED4-EAF6-3FA2-E840-9C82872F4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35EF-7A8F-8E40-A8FF-A6155D0FF086}" type="datetimeFigureOut">
              <a:rPr lang="en-PT" smtClean="0"/>
              <a:t>07/05/2026</a:t>
            </a:fld>
            <a:endParaRPr lang="en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C9D3E4-6423-65E0-3456-0F5E73886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208D39-2A4B-49CB-E19E-64448ED49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004F-5DCA-EE41-BB0C-3C30BD081B6C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87480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ADC3B-2D1C-C087-C189-6F6C3B214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7CE3A8-3E7F-0C0F-4EA6-0B354899C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35EF-7A8F-8E40-A8FF-A6155D0FF086}" type="datetimeFigureOut">
              <a:rPr lang="en-PT" smtClean="0"/>
              <a:t>07/05/2026</a:t>
            </a:fld>
            <a:endParaRPr lang="en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00556-9A8C-6EFC-3F8A-9D87CC2BA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02D41-5EE0-C108-7378-429B601DB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004F-5DCA-EE41-BB0C-3C30BD081B6C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918505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DD7130-C31B-5541-6B55-DE47D8710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35EF-7A8F-8E40-A8FF-A6155D0FF086}" type="datetimeFigureOut">
              <a:rPr lang="en-PT" smtClean="0"/>
              <a:t>07/05/2026</a:t>
            </a:fld>
            <a:endParaRPr lang="en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FCF93D-AA21-1060-DBAD-0901DF75E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E0F88-4FF0-8C04-A48F-61151A3E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004F-5DCA-EE41-BB0C-3C30BD081B6C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467636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06597-2B9C-6AE9-8823-698ACE8A5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BF304-7F98-821B-BE98-704ABF767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7E5A00-A6FE-50F8-D570-ADF598B8D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F2BF44-B236-8599-8769-7305A59A5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035EF-7A8F-8E40-A8FF-A6155D0FF086}" type="datetimeFigureOut">
              <a:rPr lang="en-PT" smtClean="0"/>
              <a:t>07/05/2026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D9464-EE73-47F7-90D8-0B3F4BDBA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3EE819-32BC-DD8B-827C-93D4A78DB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004F-5DCA-EE41-BB0C-3C30BD081B6C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82984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669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3379B6-2641-9B85-4FF2-22A3F03CE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5CCE7A-8002-0949-0E3D-CB4B8E461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AA584-74FC-E215-D80E-D35DB3C28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D035EF-7A8F-8E40-A8FF-A6155D0FF086}" type="datetimeFigureOut">
              <a:rPr lang="en-PT" smtClean="0"/>
              <a:t>07/05/2026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77F2F-E0E8-94F5-E525-58FB760242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80242-9803-CFC0-8034-11C795031F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29004F-5DCA-EE41-BB0C-3C30BD081B6C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74436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1">
            <a:extLst>
              <a:ext uri="{FF2B5EF4-FFF2-40B4-BE49-F238E27FC236}">
                <a16:creationId xmlns:a16="http://schemas.microsoft.com/office/drawing/2014/main" id="{C606BBC4-D749-71AB-BE1C-0D9D5335C8B9}"/>
              </a:ext>
            </a:extLst>
          </p:cNvPr>
          <p:cNvSpPr txBox="1"/>
          <p:nvPr/>
        </p:nvSpPr>
        <p:spPr>
          <a:xfrm>
            <a:off x="1362807" y="1189453"/>
            <a:ext cx="946638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t-PT" sz="4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endParaRPr lang="pt-PT" sz="28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130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27691-3670-0FA4-C958-5A60D1C85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2CB8843-F250-6E0D-96CE-706F7AFF6254}"/>
              </a:ext>
            </a:extLst>
          </p:cNvPr>
          <p:cNvSpPr txBox="1"/>
          <p:nvPr/>
        </p:nvSpPr>
        <p:spPr>
          <a:xfrm>
            <a:off x="739932" y="744885"/>
            <a:ext cx="9466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P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endParaRPr lang="pt-PT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787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Words>4</Words>
  <Application>Microsoft Macintosh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Tema do Office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André Torrão _ Addapters</dc:creator>
  <cp:lastModifiedBy>Isabel Cavaca | Addapters</cp:lastModifiedBy>
  <cp:revision>14</cp:revision>
  <dcterms:created xsi:type="dcterms:W3CDTF">2022-05-09T17:19:56Z</dcterms:created>
  <dcterms:modified xsi:type="dcterms:W3CDTF">2026-05-07T15:02:31Z</dcterms:modified>
</cp:coreProperties>
</file>