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76"/>
  </p:normalViewPr>
  <p:slideViewPr>
    <p:cSldViewPr snapToGrid="0" showGuides="1">
      <p:cViewPr varScale="1">
        <p:scale>
          <a:sx n="110" d="100"/>
          <a:sy n="110" d="100"/>
        </p:scale>
        <p:origin x="66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85B4-69FC-C0DD-B9DD-A3BC7CF9A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943DB-3F8E-F9BA-DCD6-400B0D44D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69FE2-5242-8C8E-EE7A-A5AB2DC3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D9F8-A5DF-E74A-88F7-EC49E6C899FD}" type="datetimeFigureOut">
              <a:rPr lang="en-PT" smtClean="0"/>
              <a:t>08/06/2026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437D-C8AF-D9E7-7994-4EC21391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0F934-3B5A-2E59-C11A-DA662BDC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3EBE-C7AF-484A-ACFE-4D129E95B91C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8521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ABF2-AB69-1017-9CCA-DAD0FE14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D07D4-B795-1442-B1C8-11E7A267C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D46D4-AD57-B910-D65D-F8FD10EA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D9F8-A5DF-E74A-88F7-EC49E6C899FD}" type="datetimeFigureOut">
              <a:rPr lang="en-PT" smtClean="0"/>
              <a:t>08/06/2026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64FAE-2301-D00A-7C51-4B908B83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6F4C7-7DAB-7A00-181A-9C943693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3EBE-C7AF-484A-ACFE-4D129E95B91C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2315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4FA48B-8034-8058-17B1-7DF458AD7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9FB45-B757-73CE-B8F8-71FFEBA51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7BF6C-2D07-D49F-D914-F64AEEDF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D9F8-A5DF-E74A-88F7-EC49E6C899FD}" type="datetimeFigureOut">
              <a:rPr lang="en-PT" smtClean="0"/>
              <a:t>08/06/2026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CD78E-BDF3-697B-EBD3-CECFC108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F2095-BFAE-27A9-07A2-4C8D71BD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3EBE-C7AF-484A-ACFE-4D129E95B91C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54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4CD9-C095-8E31-330C-76893730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C08DD-B041-8A89-8A09-F7A1E4D6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31688-73D5-5690-7D2A-3B5642E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D9F8-A5DF-E74A-88F7-EC49E6C899FD}" type="datetimeFigureOut">
              <a:rPr lang="en-PT" smtClean="0"/>
              <a:t>08/06/2026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0F455-E6C7-4886-FE08-32A4B4AB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EF2D9-33E9-FD18-3B2A-47994C3C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3EBE-C7AF-484A-ACFE-4D129E95B91C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2899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F3D7-44F3-BA99-DA63-F6BC28A9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8F667-77C4-10DA-F542-4A75BCB7E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CFFE7-D5AC-D9B0-E572-FE874C2F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D9F8-A5DF-E74A-88F7-EC49E6C899FD}" type="datetimeFigureOut">
              <a:rPr lang="en-PT" smtClean="0"/>
              <a:t>08/06/2026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14B0-7DDC-12D2-07E2-9933B191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CF919-1625-567A-7440-1A4BC9C2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3EBE-C7AF-484A-ACFE-4D129E95B91C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9145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7A67-762D-E9CF-33C5-7E1015A2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D4E3A-FE60-9F30-A1F6-EBAEE5442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CB2A3-245F-DDA2-C4AB-8B7540D27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B444D-3D38-9410-9510-41B616C7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D9F8-A5DF-E74A-88F7-EC49E6C899FD}" type="datetimeFigureOut">
              <a:rPr lang="en-PT" smtClean="0"/>
              <a:t>08/06/2026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8A55C-8D99-90AB-A36D-774F0F0C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E5795-5043-CD2C-D5AE-B6E22248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3EBE-C7AF-484A-ACFE-4D129E95B91C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4763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E780-63C4-2160-7C9E-249D66DD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8E55F-8279-A772-D49D-D24A5E37B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609C4-A4CE-7F8F-F234-E9B8242F6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1D3D7-3870-ACF0-FF3C-272F78888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DDFDB-52F1-FC45-8656-3813F0DA0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78F898-207E-021C-2AD5-E6B3CC3E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D9F8-A5DF-E74A-88F7-EC49E6C899FD}" type="datetimeFigureOut">
              <a:rPr lang="en-PT" smtClean="0"/>
              <a:t>08/06/2026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E79B0-A6ED-D5DF-7548-A0181C56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BA93CD-33AF-7978-8461-925A2F97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3EBE-C7AF-484A-ACFE-4D129E95B91C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1654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BE29-4AEF-9C36-19F7-B7FA9D12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64DB1-2C16-8848-8F08-3892F964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D9F8-A5DF-E74A-88F7-EC49E6C899FD}" type="datetimeFigureOut">
              <a:rPr lang="en-PT" smtClean="0"/>
              <a:t>08/06/2026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06CF-2ADD-7F0E-6C96-05CB2E49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970E0-F988-2731-9D11-2608BFA2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3EBE-C7AF-484A-ACFE-4D129E95B91C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0348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B64F1-A635-7AB2-9A04-5A1B7249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D9F8-A5DF-E74A-88F7-EC49E6C899FD}" type="datetimeFigureOut">
              <a:rPr lang="en-PT" smtClean="0"/>
              <a:t>08/06/2026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900C3-F215-9DB8-EE8C-DB3D1021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64102-ED4C-FCDF-39EF-6149567F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3EBE-C7AF-484A-ACFE-4D129E95B91C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9235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7701-DF25-D9CC-BEC7-AE0BAB4F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6415F-866B-C22D-3032-B5C7EA6C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AF803-7B14-17D7-BD65-562E918B0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1252C-E11F-CF6E-359D-73452981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D9F8-A5DF-E74A-88F7-EC49E6C899FD}" type="datetimeFigureOut">
              <a:rPr lang="en-PT" smtClean="0"/>
              <a:t>08/06/2026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E007A-8894-B631-B006-C5B9CDD42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4994B-AF35-3AA3-D0F9-93E1636E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3EBE-C7AF-484A-ACFE-4D129E95B91C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6488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D0AEB-5646-058D-DD1D-88864F67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D5FB5-A189-F599-4E57-0E647342E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F91B53-0E93-6998-B283-968DEA801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53EF6-03D1-E132-BCB7-825CAB4F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D9F8-A5DF-E74A-88F7-EC49E6C899FD}" type="datetimeFigureOut">
              <a:rPr lang="en-PT" smtClean="0"/>
              <a:t>08/06/2026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EC89E-BD75-F7CE-FFFA-15205749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B3935-03F6-01E1-C33B-65AD994C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3EBE-C7AF-484A-ACFE-4D129E95B91C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7269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288B3-2F7A-DCF1-23DD-9B315205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4D164-E1F6-F436-9023-7975DAE05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4B6DA-648A-E92E-A3E1-51F2DB95B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34D9F8-A5DF-E74A-88F7-EC49E6C899FD}" type="datetimeFigureOut">
              <a:rPr lang="en-PT" smtClean="0"/>
              <a:t>08/06/2026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8D659-8ECC-BD6B-E19D-6013C53FF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E86D6-7774-D2C5-9EC9-7080BB567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F43EBE-C7AF-484A-ACFE-4D129E95B91C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5702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6E090-41E0-6447-90FF-0D480BA4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3" y="5418114"/>
            <a:ext cx="1348023" cy="13480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7C0EB1-CED2-D1AA-E177-B8FBB3018CBF}"/>
              </a:ext>
            </a:extLst>
          </p:cNvPr>
          <p:cNvSpPr txBox="1"/>
          <p:nvPr/>
        </p:nvSpPr>
        <p:spPr>
          <a:xfrm rot="16200000">
            <a:off x="-2551927" y="2721023"/>
            <a:ext cx="5627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pt-PT" b="1" i="0" u="none" strike="noStrike" noProof="1">
                <a:solidFill>
                  <a:srgbClr val="FFC000"/>
                </a:solidFill>
                <a:effectLst/>
                <a:latin typeface="var(--font-heading)"/>
              </a:rPr>
              <a:t>Física e Inovação Tecnológica para um Futuro Sustentável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4902AE-A7DD-7FB9-FCE4-786B46B96B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310" b="1"/>
          <a:stretch>
            <a:fillRect/>
          </a:stretch>
        </p:blipFill>
        <p:spPr>
          <a:xfrm>
            <a:off x="5052469" y="6343443"/>
            <a:ext cx="2095956" cy="450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C60515-D6D1-BC7C-128D-8BF6A5199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535" y="6307732"/>
            <a:ext cx="494804" cy="500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F6F2E2-64E5-BA2E-90DB-3B3DF5A36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939" y="6314610"/>
            <a:ext cx="445213" cy="4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4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F4EAF7-FDD0-5DEC-990E-12431AA3E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1" y="5837611"/>
            <a:ext cx="898074" cy="898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7FB01A-1A7E-224F-7680-D267D67A2C28}"/>
              </a:ext>
            </a:extLst>
          </p:cNvPr>
          <p:cNvSpPr txBox="1"/>
          <p:nvPr/>
        </p:nvSpPr>
        <p:spPr>
          <a:xfrm rot="16200000">
            <a:off x="-2354195" y="2751475"/>
            <a:ext cx="5627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pt-PT" b="1" i="0" u="none" strike="noStrike" noProof="1">
                <a:solidFill>
                  <a:srgbClr val="FFC000"/>
                </a:solidFill>
                <a:effectLst/>
                <a:latin typeface="var(--font-heading)"/>
              </a:rPr>
              <a:t>Física e Inovação Tecnológica para um Futuro Sustentável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3E8EA7-4BE9-D0FE-17EF-E96E4F273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310" b="1"/>
          <a:stretch>
            <a:fillRect/>
          </a:stretch>
        </p:blipFill>
        <p:spPr>
          <a:xfrm>
            <a:off x="1561996" y="6273648"/>
            <a:ext cx="2095956" cy="450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AAECCF-CAF8-8192-DF63-22E19B099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062" y="6237937"/>
            <a:ext cx="494804" cy="500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F000F5-1920-C4AD-BCA4-3398D9E78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66" y="6244815"/>
            <a:ext cx="445213" cy="4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57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var(--font-heading)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da Graça Medeiros da Silveira</dc:creator>
  <cp:lastModifiedBy>Maria da Graça Medeiros da Silveira</cp:lastModifiedBy>
  <cp:revision>3</cp:revision>
  <dcterms:created xsi:type="dcterms:W3CDTF">2026-05-24T09:36:34Z</dcterms:created>
  <dcterms:modified xsi:type="dcterms:W3CDTF">2026-06-08T17:09:47Z</dcterms:modified>
</cp:coreProperties>
</file>