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264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55A70B32-9C86-0447-A121-C4DB965C8615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F02"/>
    <a:srgbClr val="941100"/>
    <a:srgbClr val="940200"/>
    <a:srgbClr val="680C03"/>
    <a:srgbClr val="740C03"/>
    <a:srgbClr val="7F0200"/>
    <a:srgbClr val="00C0A5"/>
    <a:srgbClr val="F0F0F0"/>
    <a:srgbClr val="008D88"/>
    <a:srgbClr val="F9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9"/>
    <p:restoredTop sz="94694"/>
  </p:normalViewPr>
  <p:slideViewPr>
    <p:cSldViewPr snapToGrid="0" snapToObjects="1">
      <p:cViewPr>
        <p:scale>
          <a:sx n="32" d="100"/>
          <a:sy n="32" d="100"/>
        </p:scale>
        <p:origin x="3096" y="-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86920-7DB9-CE40-8859-4803F7028C3D}" type="datetimeFigureOut">
              <a:rPr lang="en-PT" smtClean="0"/>
              <a:t>23/05/2026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0231-21B0-D946-ABC3-1AE359FF9E91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5231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3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8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9DFD-5D4B-024E-B4FF-5E578A566702}" type="datetimeFigureOut">
              <a:rPr lang="en-US" smtClean="0"/>
              <a:t>5/23/26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51A3-C872-0448-96B3-56EE2F33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3482B-A2A8-E085-6CE0-546361653118}"/>
              </a:ext>
            </a:extLst>
          </p:cNvPr>
          <p:cNvSpPr/>
          <p:nvPr/>
        </p:nvSpPr>
        <p:spPr>
          <a:xfrm>
            <a:off x="-1" y="0"/>
            <a:ext cx="21383626" cy="3135086"/>
          </a:xfrm>
          <a:prstGeom prst="rect">
            <a:avLst/>
          </a:prstGeom>
          <a:solidFill>
            <a:srgbClr val="940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v</a:t>
            </a:r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EDF459E6-684C-4715-9010-DD10C0598677}"/>
              </a:ext>
            </a:extLst>
          </p:cNvPr>
          <p:cNvSpPr txBox="1"/>
          <p:nvPr/>
        </p:nvSpPr>
        <p:spPr>
          <a:xfrm>
            <a:off x="3328988" y="152525"/>
            <a:ext cx="17859375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3800" b="1" spc="169" dirty="0">
                <a:solidFill>
                  <a:schemeClr val="bg1"/>
                </a:solidFill>
                <a:cs typeface="Arial" panose="020B0604020202020204" pitchFamily="34" charset="0"/>
              </a:rPr>
              <a:t>Título da comunicação que vou apresentar na 6CFPLP, tentar que não ocupe mais do que duas linhas</a:t>
            </a:r>
          </a:p>
          <a:p>
            <a:pPr algn="ctr">
              <a:spcBef>
                <a:spcPts val="600"/>
              </a:spcBef>
            </a:pPr>
            <a:r>
              <a:rPr lang="pt-PT" sz="3400" b="1" spc="169" dirty="0">
                <a:solidFill>
                  <a:schemeClr val="bg1"/>
                </a:solidFill>
                <a:cs typeface="Arial" panose="020B0604020202020204" pitchFamily="34" charset="0"/>
              </a:rPr>
              <a:t>Maria Faraday</a:t>
            </a:r>
            <a:r>
              <a:rPr lang="pt-PT" sz="3400" b="1" spc="169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pt-PT" sz="3400" b="1" spc="169" dirty="0">
                <a:solidFill>
                  <a:schemeClr val="bg1"/>
                </a:solidFill>
                <a:cs typeface="Arial" panose="020B0604020202020204" pitchFamily="34" charset="0"/>
              </a:rPr>
              <a:t>, Manuel Hook</a:t>
            </a:r>
            <a:r>
              <a:rPr lang="pt-PT" sz="3400" b="1" spc="169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pt-PT" sz="2800" spc="169" baseline="30000" dirty="0">
                <a:solidFill>
                  <a:schemeClr val="bg1"/>
                </a:solidFill>
              </a:rPr>
              <a:t>1</a:t>
            </a:r>
            <a:r>
              <a:rPr lang="pt-PT" sz="2800" spc="169" dirty="0">
                <a:solidFill>
                  <a:schemeClr val="bg1"/>
                </a:solidFill>
              </a:rPr>
              <a:t>Instituto Superior de Física Aplicada, Angola (maria.faraday@isfa.eu)</a:t>
            </a:r>
          </a:p>
          <a:p>
            <a:pPr algn="ctr"/>
            <a:r>
              <a:rPr lang="pt-PT" sz="2800" spc="169" baseline="30000" dirty="0">
                <a:solidFill>
                  <a:schemeClr val="bg1"/>
                </a:solidFill>
              </a:rPr>
              <a:t>2</a:t>
            </a:r>
            <a:r>
              <a:rPr lang="pt-PT" sz="2800" spc="169" dirty="0">
                <a:solidFill>
                  <a:schemeClr val="bg1"/>
                </a:solidFill>
              </a:rPr>
              <a:t>Faculdade de Ciências e Tecnologias da Huila, Angola (</a:t>
            </a:r>
            <a:r>
              <a:rPr lang="pt-PT" sz="2800" spc="169" dirty="0" err="1">
                <a:solidFill>
                  <a:schemeClr val="bg1"/>
                </a:solidFill>
              </a:rPr>
              <a:t>manuel.hook@fcth.edu</a:t>
            </a:r>
            <a:r>
              <a:rPr lang="pt-PT" sz="2800" spc="169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01728-F1AC-7146-6662-39B896176BC6}"/>
              </a:ext>
            </a:extLst>
          </p:cNvPr>
          <p:cNvSpPr txBox="1"/>
          <p:nvPr/>
        </p:nvSpPr>
        <p:spPr>
          <a:xfrm>
            <a:off x="1033669" y="3926829"/>
            <a:ext cx="801093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3200" dirty="0"/>
              <a:t>Indicações para fontes e tamanhos dos textos  </a:t>
            </a:r>
          </a:p>
          <a:p>
            <a:endParaRPr lang="en-PT" sz="3200" dirty="0"/>
          </a:p>
          <a:p>
            <a:r>
              <a:rPr lang="en-PT" sz="3200" dirty="0"/>
              <a:t>Fonte:  Calibri</a:t>
            </a:r>
          </a:p>
          <a:p>
            <a:endParaRPr lang="en-PT" sz="3200" dirty="0"/>
          </a:p>
          <a:p>
            <a:r>
              <a:rPr lang="en-PT" sz="3200" dirty="0"/>
              <a:t>Tamanhos:</a:t>
            </a:r>
          </a:p>
          <a:p>
            <a:pPr lvl="1"/>
            <a:r>
              <a:rPr lang="en-PT" sz="3200" dirty="0"/>
              <a:t>Cabeçalho</a:t>
            </a:r>
            <a:br>
              <a:rPr lang="en-PT" sz="3200" dirty="0"/>
            </a:br>
            <a:r>
              <a:rPr lang="en-PT" sz="3200" dirty="0"/>
              <a:t>	Título – 40, bold</a:t>
            </a:r>
          </a:p>
          <a:p>
            <a:pPr lvl="2"/>
            <a:r>
              <a:rPr lang="en-PT" sz="3200" dirty="0"/>
              <a:t>Autores – 36, bold</a:t>
            </a:r>
          </a:p>
          <a:p>
            <a:pPr lvl="2"/>
            <a:r>
              <a:rPr lang="en-PT" sz="3200" dirty="0"/>
              <a:t>Afiliações – 28</a:t>
            </a:r>
          </a:p>
          <a:p>
            <a:pPr lvl="2"/>
            <a:endParaRPr lang="en-PT" sz="3200" dirty="0"/>
          </a:p>
          <a:p>
            <a:pPr lvl="1"/>
            <a:r>
              <a:rPr lang="en-PT" sz="3200" dirty="0"/>
              <a:t>Texto no poster</a:t>
            </a:r>
          </a:p>
          <a:p>
            <a:pPr lvl="1"/>
            <a:r>
              <a:rPr lang="en-PT" sz="3200" dirty="0"/>
              <a:t>	entre 32 e 36</a:t>
            </a:r>
          </a:p>
          <a:p>
            <a:pPr lvl="1"/>
            <a:endParaRPr lang="en-PT" sz="3200" dirty="0"/>
          </a:p>
          <a:p>
            <a:pPr lvl="1"/>
            <a:r>
              <a:rPr lang="en-PT" sz="3200" dirty="0"/>
              <a:t>Bibliografia &amp; agradecimentos</a:t>
            </a:r>
          </a:p>
          <a:p>
            <a:pPr lvl="1"/>
            <a:r>
              <a:rPr lang="en-PT" sz="3200" dirty="0"/>
              <a:t>	24 ou 26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3C6708-7070-043A-BB43-622BA766CDE8}"/>
              </a:ext>
            </a:extLst>
          </p:cNvPr>
          <p:cNvGrpSpPr/>
          <p:nvPr/>
        </p:nvGrpSpPr>
        <p:grpSpPr>
          <a:xfrm>
            <a:off x="-1" y="28835213"/>
            <a:ext cx="21383624" cy="1440000"/>
            <a:chOff x="-1" y="28835213"/>
            <a:chExt cx="21383624" cy="144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A5FC31-97C5-4AA4-AFB1-2477BAB8D932}"/>
                </a:ext>
              </a:extLst>
            </p:cNvPr>
            <p:cNvSpPr txBox="1"/>
            <p:nvPr/>
          </p:nvSpPr>
          <p:spPr>
            <a:xfrm>
              <a:off x="-1" y="28835213"/>
              <a:ext cx="21383624" cy="1440000"/>
            </a:xfrm>
            <a:prstGeom prst="rect">
              <a:avLst/>
            </a:prstGeom>
            <a:solidFill>
              <a:srgbClr val="9402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8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D2A66F-2AA7-1A7B-A924-D482A308EEE7}"/>
                </a:ext>
              </a:extLst>
            </p:cNvPr>
            <p:cNvSpPr txBox="1"/>
            <p:nvPr/>
          </p:nvSpPr>
          <p:spPr>
            <a:xfrm>
              <a:off x="8816672" y="29201269"/>
              <a:ext cx="122646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pt-PT" sz="4000" b="1" i="0" u="none" strike="noStrike" noProof="1">
                  <a:solidFill>
                    <a:srgbClr val="FFC000"/>
                  </a:solidFill>
                  <a:effectLst/>
                  <a:latin typeface="var(--font-heading)"/>
                </a:rPr>
                <a:t>Física e Inovação Tecnológica para um Futuro Sustentável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DB91554-FD8F-1279-8465-810B9D2EA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9310" b="1"/>
            <a:stretch>
              <a:fillRect/>
            </a:stretch>
          </p:blipFill>
          <p:spPr>
            <a:xfrm>
              <a:off x="134384" y="28943212"/>
              <a:ext cx="5692701" cy="122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B393C0-BC67-3A81-424F-B101C702B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3442" y="28943212"/>
              <a:ext cx="1210978" cy="122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6AA7B6-F542-EA85-7597-0DD46893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8224" y="28943212"/>
              <a:ext cx="1120431" cy="1224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70AC1D5-6F6E-E8A3-B047-C2858BE75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34" y="152525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D2021_ Poster template" id="{288B2A05-4C17-5B43-85C9-4E13112578A8}" vid="{47B1AA4B-1089-B647-BDCF-DFF6F8FD0C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1356</TotalTime>
  <Words>109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var(--font-heading)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da Graça Medeiros da Silveira</dc:creator>
  <cp:lastModifiedBy>Maria da Graça Medeiros da Silveira</cp:lastModifiedBy>
  <cp:revision>4</cp:revision>
  <cp:lastPrinted>2026-05-20T08:43:07Z</cp:lastPrinted>
  <dcterms:created xsi:type="dcterms:W3CDTF">2026-05-08T09:04:54Z</dcterms:created>
  <dcterms:modified xsi:type="dcterms:W3CDTF">2026-05-24T09:34:38Z</dcterms:modified>
</cp:coreProperties>
</file>